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6" r:id="rId6"/>
    <p:sldId id="267" r:id="rId7"/>
    <p:sldId id="268" r:id="rId8"/>
    <p:sldId id="271" r:id="rId9"/>
    <p:sldId id="269" r:id="rId10"/>
    <p:sldId id="270" r:id="rId11"/>
    <p:sldId id="265" r:id="rId12"/>
    <p:sldId id="262" r:id="rId13"/>
    <p:sldId id="263" r:id="rId14"/>
    <p:sldId id="264" r:id="rId15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서울남산 장체 EB" panose="02020503020101020101" pitchFamily="18" charset="-127"/>
      <p:regular r:id="rId18"/>
    </p:embeddedFont>
    <p:embeddedFont>
      <p:font typeface="서울남산체 EB" panose="02020503020101020101" pitchFamily="18" charset="-127"/>
      <p:regular r:id="rId19"/>
    </p:embeddedFont>
    <p:embeddedFont>
      <p:font typeface="서울남산체 M" panose="02020503020101020101" pitchFamily="18" charset="-127"/>
      <p:regular r:id="rId20"/>
    </p:embeddedFont>
    <p:embeddedFont>
      <p:font typeface="Berlin Sans FB" panose="020E0602020502020306" pitchFamily="34" charset="0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B54"/>
    <a:srgbClr val="101728"/>
    <a:srgbClr val="171F33"/>
    <a:srgbClr val="CCCFD3"/>
    <a:srgbClr val="FF6000"/>
    <a:srgbClr val="624C8C"/>
    <a:srgbClr val="FFF562"/>
    <a:srgbClr val="FD4B0A"/>
    <a:srgbClr val="9BCDEF"/>
    <a:srgbClr val="FC6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7FD34-7392-4209-ABEA-155289C51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1ECCAE-D9AC-466D-8B4B-6A3E2955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D753CA-0BC1-40A4-A22D-AB5B9907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8B81C-7CF0-4047-9F4C-83E59756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114C76-EB48-49C5-81B9-18076CBC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2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C300E-F93D-4EAB-9B8B-CC41DAF3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A76F7B-F10A-49CA-A0A5-0007EE22D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98CE4E-3281-40E7-B4C8-CDA383AF8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8009F-522F-4C72-8DDC-DC02C1CC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913C2-B67E-4F87-949A-F4970D49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2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E8A4E4-24D2-4252-9628-6378627A9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2309FA-5A4C-4D20-9010-50C56F55B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855A7-AC04-41BC-B121-7F3E56C7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D4A6A-CA00-44F4-9537-3E75F7DA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5B7C9-0233-4DC8-AFD4-CCC0E881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3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1200B-3BB9-4F2C-85DE-68D8615B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BE5B9-22D7-4347-9828-5EF055D0C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6F14D-D8E9-41D1-A48B-868EF8F5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B9C2E-3F5E-46C4-9DE2-3D1BF2E9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67F2A-45EC-4B82-B573-4A954D90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74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FF6BA-13E3-4EA3-8612-CE02C82C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78984-7C57-4277-B845-DF67C2A3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8F51BB-FCF6-4ED7-9317-47CE0D08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CA994-52DA-4646-9B93-1212F8EF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060A80-466F-4C0E-872D-9CE01A08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D2B9F-082D-4968-BACD-4C661EDA4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7C495F-02CC-492F-8D4C-9783B3DA7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B94149-6E7E-49D4-B14B-BA85838D6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90C47-C3CC-4A20-91EF-329A8618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B7427B-B16C-47D1-BFF5-F03C849F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8DC6C5-C2B1-43AA-8E17-3A81441C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27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1D7DA-887A-4CCA-8A0B-2A749705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E15A7-A109-4F53-87DA-C3E2E021B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98B290-172E-49F5-880B-59A267766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6DD820-D4E7-426F-85D6-00CE85C5B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2E56FA-04E6-4F1D-919C-0A37BA876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9E85D6-3F53-4FF0-95BB-75903143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8BAF38D-6E15-4EE9-83AF-9E1248CC6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CD398B-65A3-426C-BD3B-92708C56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48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AB451-0C72-4581-A317-1A5B88FC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184995-C59D-4C9D-92CF-ECA86B7C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4DE50F-9085-4775-9DFE-1B29899A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9D407C-2767-46C4-82AF-EF6B1AF8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0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D66BD3-A79E-4334-B6C4-49989518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DD96E1-8A09-48D8-8136-ACC90EDDF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C1504-B81F-4ECF-AB28-7AE09DA6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13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51A53-596C-41CB-922B-C6F19135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DE4F9-0EE3-4DBD-BA8F-71611EF4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162818-1E00-4FC2-A510-2190368B4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6E44FE-A5C0-4CEC-BA16-AFE743B1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722E7-746B-4D3E-9A8F-50962B81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C6BB31-0EE7-4434-BA48-F753F415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9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5C84E-CFA9-4F70-A057-319EC001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F4094C-1ECF-4D6D-8D7A-629BAC3BA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0934BC-F31F-4F0C-A391-DFB2BB48E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407446-66FE-429B-A4D7-EDB8DEB0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D9B354-D124-4830-9F8B-2474EBBF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B8FB7C-4819-41B0-AA6E-42CBBB64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01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6621C67-B2F2-4B2A-AC34-14B2DC12C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355A7E-945B-4759-8844-D406A39F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F3F93E-A281-4659-818E-A851D501B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10D5A-15D2-4027-A10E-4E144F77D140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8D838-1238-438F-98A7-7874855ED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951057-7FDE-40CD-9C47-90B2DE9A5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A8F64-F590-4C91-9B54-954A90BC9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2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ripadvisor.co.kr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tubbyplann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earthtory.com/ko/pla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9F4452-0BEC-4012-923C-FAFB7852F97B}"/>
              </a:ext>
            </a:extLst>
          </p:cNvPr>
          <p:cNvSpPr txBox="1"/>
          <p:nvPr/>
        </p:nvSpPr>
        <p:spPr>
          <a:xfrm>
            <a:off x="1200866" y="1037863"/>
            <a:ext cx="5256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8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8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8800" dirty="0">
              <a:latin typeface="Berlin Sans FB" panose="020E0602020502020306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B09D5-645A-48BB-A7DD-5CB570E5F273}"/>
              </a:ext>
            </a:extLst>
          </p:cNvPr>
          <p:cNvSpPr txBox="1"/>
          <p:nvPr/>
        </p:nvSpPr>
        <p:spPr>
          <a:xfrm>
            <a:off x="1500997" y="2349995"/>
            <a:ext cx="384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서울 당일치기 </a:t>
            </a:r>
            <a:r>
              <a:rPr lang="ko-KR" altLang="en-US" sz="2000" dirty="0" err="1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플래너</a:t>
            </a:r>
            <a:r>
              <a:rPr lang="ko-KR" altLang="en-US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사이트</a:t>
            </a:r>
            <a:endParaRPr lang="en-US" altLang="ko-KR" sz="2000" dirty="0">
              <a:solidFill>
                <a:srgbClr val="101728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840FB-F757-49A9-BC8B-A407763B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249314"/>
            <a:ext cx="66675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887322-A21B-42ED-9C91-151DFEA1509D}"/>
              </a:ext>
            </a:extLst>
          </p:cNvPr>
          <p:cNvSpPr/>
          <p:nvPr/>
        </p:nvSpPr>
        <p:spPr>
          <a:xfrm>
            <a:off x="1112605" y="4373587"/>
            <a:ext cx="42305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 err="1">
                <a:solidFill>
                  <a:srgbClr val="101728"/>
                </a:solidFill>
                <a:latin typeface="Berlin Sans FB" panose="020E0602020502020306" pitchFamily="34" charset="0"/>
              </a:rPr>
              <a:t>SeoulMate</a:t>
            </a:r>
            <a:r>
              <a:rPr lang="en-US" altLang="ko-KR" sz="2000" dirty="0">
                <a:solidFill>
                  <a:srgbClr val="101728"/>
                </a:solidFill>
                <a:latin typeface="Berlin Sans FB" panose="020E0602020502020306" pitchFamily="34" charset="0"/>
              </a:rPr>
              <a:t> </a:t>
            </a:r>
            <a:r>
              <a:rPr lang="ko-KR" altLang="en-US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이성훈</a:t>
            </a:r>
            <a:r>
              <a:rPr lang="en-US" altLang="ko-KR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곽한나</a:t>
            </a:r>
            <a:r>
              <a:rPr lang="en-US" altLang="ko-KR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ko-KR" altLang="en-US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김경민</a:t>
            </a:r>
            <a:r>
              <a:rPr lang="en-US" altLang="ko-KR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</a:p>
          <a:p>
            <a:pPr algn="r"/>
            <a:r>
              <a:rPr lang="en-US" altLang="ko-KR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 	   </a:t>
            </a:r>
            <a:r>
              <a:rPr lang="ko-KR" altLang="en-US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조현우</a:t>
            </a:r>
            <a:r>
              <a:rPr lang="en-US" altLang="ko-KR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주경식</a:t>
            </a:r>
            <a:r>
              <a:rPr lang="en-US" altLang="ko-KR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ko-KR" altLang="en-US" sz="2000" dirty="0">
                <a:solidFill>
                  <a:srgbClr val="101728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정진우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18C789B-B7D5-48C8-A3DE-D80C1999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796" y="7013786"/>
            <a:ext cx="4560204" cy="10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01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구현 및 </a:t>
            </a:r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8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9A6CD6-58A5-4C5A-9B70-010B52D22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60" y="1328905"/>
            <a:ext cx="8469745" cy="519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C42F0-0882-4ACF-A39C-8F4B0751BC19}"/>
              </a:ext>
            </a:extLst>
          </p:cNvPr>
          <p:cNvSpPr txBox="1"/>
          <p:nvPr/>
        </p:nvSpPr>
        <p:spPr>
          <a:xfrm>
            <a:off x="645951" y="1543920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후기 작성</a:t>
            </a:r>
            <a:endParaRPr lang="ko-KR" altLang="en-US" sz="16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17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구현 및 </a:t>
            </a:r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8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1287BC7-AF5A-456B-AF13-13A50DB301F0}"/>
              </a:ext>
            </a:extLst>
          </p:cNvPr>
          <p:cNvSpPr/>
          <p:nvPr/>
        </p:nvSpPr>
        <p:spPr>
          <a:xfrm>
            <a:off x="668643" y="1375171"/>
            <a:ext cx="86077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서울 장소 정보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 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후기정보</a:t>
            </a:r>
            <a:endParaRPr lang="en-US" altLang="ko-KR" dirty="0">
              <a:solidFill>
                <a:srgbClr val="2E2B54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	   </a:t>
            </a:r>
            <a:r>
              <a:rPr lang="ko-KR" altLang="en-US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트립어드바이저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</a:t>
            </a:r>
            <a:r>
              <a:rPr lang="en-US" altLang="ko-KR" dirty="0">
                <a:solidFill>
                  <a:srgbClr val="2E2B5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https://www.tripadvisor.co.kr/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에서 크롤링할 예정</a:t>
            </a:r>
            <a:endParaRPr lang="en-US" altLang="ko-KR" dirty="0">
              <a:solidFill>
                <a:srgbClr val="2E2B54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              관광지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(974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), 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음식점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(6911</a:t>
            </a:r>
            <a:r>
              <a:rPr lang="ko-KR" altLang="en-US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개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61C4070-DEC8-4F9E-9A1E-2292FB44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8" y="2507070"/>
            <a:ext cx="6850300" cy="35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E469DBB-2D59-487A-B722-E973B870C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76" y="2477274"/>
            <a:ext cx="1663826" cy="358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51FE4BA1-865E-45CF-9D25-4D48BB85F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531" y="2520085"/>
            <a:ext cx="3525582" cy="35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84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3.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역할 분담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8CF3B-2B46-416F-8EE6-8C29E578884C}"/>
              </a:ext>
            </a:extLst>
          </p:cNvPr>
          <p:cNvSpPr txBox="1"/>
          <p:nvPr/>
        </p:nvSpPr>
        <p:spPr>
          <a:xfrm>
            <a:off x="4770343" y="1783920"/>
            <a:ext cx="2641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36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Mate</a:t>
            </a:r>
            <a:endParaRPr lang="ko-KR" altLang="en-US" sz="3600" dirty="0">
              <a:latin typeface="Berlin Sans FB" panose="020E0602020502020306" pitchFamily="34" charset="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0243E84-7993-4772-B1F8-DDB2C7A97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32451"/>
              </p:ext>
            </p:extLst>
          </p:nvPr>
        </p:nvGraphicFramePr>
        <p:xfrm>
          <a:off x="1342416" y="2430251"/>
          <a:ext cx="9688752" cy="3008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4792">
                  <a:extLst>
                    <a:ext uri="{9D8B030D-6E8A-4147-A177-3AD203B41FA5}">
                      <a16:colId xmlns:a16="http://schemas.microsoft.com/office/drawing/2014/main" val="3312634547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2070868701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3600201407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2205328844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1874523864"/>
                    </a:ext>
                  </a:extLst>
                </a:gridCol>
                <a:gridCol w="1614792">
                  <a:extLst>
                    <a:ext uri="{9D8B030D-6E8A-4147-A177-3AD203B41FA5}">
                      <a16:colId xmlns:a16="http://schemas.microsoft.com/office/drawing/2014/main" val="439826975"/>
                    </a:ext>
                  </a:extLst>
                </a:gridCol>
              </a:tblGrid>
              <a:tr h="4296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이성훈</a:t>
                      </a: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1F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곽한나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서울남산체 EB" panose="02020503020101020101" pitchFamily="18" charset="-127"/>
                        <a:ea typeface="서울남산체 EB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1F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김경민</a:t>
                      </a: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1F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조현우</a:t>
                      </a: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1F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주경식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서울남산체 EB" panose="02020503020101020101" pitchFamily="18" charset="-127"/>
                        <a:ea typeface="서울남산체 EB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1F3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서울남산체 EB" panose="02020503020101020101" pitchFamily="18" charset="-127"/>
                          <a:ea typeface="서울남산체 EB" panose="02020503020101020101" pitchFamily="18" charset="-127"/>
                        </a:rPr>
                        <a:t>정진우</a:t>
                      </a: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1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467755"/>
                  </a:ext>
                </a:extLst>
              </a:tr>
              <a:tr h="2578940"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b="1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팀장</a:t>
                      </a:r>
                      <a:endParaRPr lang="en-US" altLang="ko-KR" sz="1600" b="1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장소 기능 담당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지도표시한 장소 상세 페이지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팀원</a:t>
                      </a:r>
                      <a:endParaRPr lang="en-US" altLang="ko-KR" sz="1600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회원 기능 담당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시큐리티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 활용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회원가입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로그인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로그 아웃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등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), 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장소 클립</a:t>
                      </a:r>
                      <a:endParaRPr lang="en-US" altLang="ko-KR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팀원</a:t>
                      </a:r>
                      <a:endParaRPr lang="en-US" altLang="ko-KR" sz="1600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DB</a:t>
                      </a:r>
                      <a:r>
                        <a:rPr lang="ko-KR" altLang="en-US" dirty="0" err="1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크롤링</a:t>
                      </a:r>
                      <a:endParaRPr lang="en-US" altLang="ko-KR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여행지 정보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후기 정보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),</a:t>
                      </a: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공지사항 게시판 담당</a:t>
                      </a: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팀원</a:t>
                      </a:r>
                      <a:endParaRPr lang="en-US" altLang="ko-KR" sz="1600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후기게시판 담당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각 장소마다의 후기 작성 및 공유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) </a:t>
                      </a:r>
                      <a:endParaRPr lang="ko-KR" altLang="en-US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팀원</a:t>
                      </a:r>
                      <a:endParaRPr lang="en-US" altLang="ko-KR" sz="1600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플래너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 담당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회원의 당일치기 코스 만들기 및 공유</a:t>
                      </a:r>
                      <a:r>
                        <a:rPr lang="en-US" altLang="ko-KR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)</a:t>
                      </a:r>
                      <a:endParaRPr lang="ko-KR" altLang="en-US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팀원</a:t>
                      </a:r>
                      <a:endParaRPr lang="en-US" altLang="ko-KR" sz="1600" dirty="0">
                        <a:solidFill>
                          <a:srgbClr val="2E2B54"/>
                        </a:solidFill>
                        <a:latin typeface="서울남산체 M" panose="02020503020101020101" pitchFamily="18" charset="-127"/>
                        <a:ea typeface="서울남산체 M" panose="020205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solidFill>
                            <a:srgbClr val="2E2B54"/>
                          </a:solidFill>
                          <a:latin typeface="서울남산체 M" panose="02020503020101020101" pitchFamily="18" charset="-127"/>
                          <a:ea typeface="서울남산체 M" panose="02020503020101020101" pitchFamily="18" charset="-127"/>
                        </a:rPr>
                        <a:t>공지 게시판</a:t>
                      </a:r>
                    </a:p>
                  </a:txBody>
                  <a:tcPr>
                    <a:lnL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1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886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25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참고 사이트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11C08-B6E8-42E6-83CC-19E1270D93E6}"/>
              </a:ext>
            </a:extLst>
          </p:cNvPr>
          <p:cNvSpPr txBox="1"/>
          <p:nvPr/>
        </p:nvSpPr>
        <p:spPr>
          <a:xfrm>
            <a:off x="774159" y="1429310"/>
            <a:ext cx="689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20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스투비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0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플래너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유럽 여행지 검색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일정 짜기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공유</a:t>
            </a:r>
            <a:endParaRPr lang="en-US" altLang="ko-KR" sz="1600" dirty="0">
              <a:solidFill>
                <a:srgbClr val="2E2B54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467544-6D57-4C88-A27A-4B040FD06D67}"/>
              </a:ext>
            </a:extLst>
          </p:cNvPr>
          <p:cNvSpPr/>
          <p:nvPr/>
        </p:nvSpPr>
        <p:spPr>
          <a:xfrm>
            <a:off x="2909921" y="1719819"/>
            <a:ext cx="4173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5"/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(https://www.stubbyplanner.com/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sz="2000" dirty="0">
              <a:solidFill>
                <a:srgbClr val="2E2B54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C15CC6-63FA-42D7-891B-DD037A1F0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103026"/>
            <a:ext cx="6372434" cy="43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0DF517-6EF3-46CF-8AA6-2A8394018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355" y="2288201"/>
            <a:ext cx="4721395" cy="395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6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4. </a:t>
            </a:r>
            <a:r>
              <a:rPr lang="ko-KR" altLang="en-US" sz="280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참고 사이트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11C08-B6E8-42E6-83CC-19E1270D93E6}"/>
              </a:ext>
            </a:extLst>
          </p:cNvPr>
          <p:cNvSpPr txBox="1"/>
          <p:nvPr/>
        </p:nvSpPr>
        <p:spPr>
          <a:xfrm>
            <a:off x="774159" y="1429310"/>
            <a:ext cx="689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2)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sz="20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EarthToy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여행지 검색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,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장소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찜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지도보기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&amp;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일정 만들기</a:t>
            </a:r>
            <a:endParaRPr lang="en-US" altLang="ko-KR" sz="2000" dirty="0">
              <a:solidFill>
                <a:srgbClr val="2E2B54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  <a:p>
            <a:endParaRPr lang="en-US" altLang="ko-KR" sz="1600" dirty="0">
              <a:solidFill>
                <a:srgbClr val="2E2B54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022953-66A2-49E3-B5D5-10BFC8E758C2}"/>
              </a:ext>
            </a:extLst>
          </p:cNvPr>
          <p:cNvSpPr/>
          <p:nvPr/>
        </p:nvSpPr>
        <p:spPr>
          <a:xfrm>
            <a:off x="2361082" y="1725463"/>
            <a:ext cx="40456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(https://www.earthtory.com/ko/plan</a:t>
            </a:r>
            <a:r>
              <a:rPr lang="en-US" altLang="ko-KR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)</a:t>
            </a:r>
            <a:endParaRPr lang="ko-KR" altLang="en-US" dirty="0">
              <a:solidFill>
                <a:srgbClr val="2E2B54"/>
              </a:solidFill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FBC5946-ABBE-4C60-9E4F-9BF9FB95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4" y="2205583"/>
            <a:ext cx="5329370" cy="43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076C5A81-107C-41F1-9880-2945C09A3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97" y="4186359"/>
            <a:ext cx="6113142" cy="189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3179EEB-7C3A-463D-AEA2-E6D1B1D96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625" y="2224737"/>
            <a:ext cx="6103414" cy="171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54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076BDD-8746-4DAD-A798-28169FA3FCAE}"/>
              </a:ext>
            </a:extLst>
          </p:cNvPr>
          <p:cNvCxnSpPr/>
          <p:nvPr/>
        </p:nvCxnSpPr>
        <p:spPr>
          <a:xfrm>
            <a:off x="0" y="2375155"/>
            <a:ext cx="12192000" cy="0"/>
          </a:xfrm>
          <a:prstGeom prst="line">
            <a:avLst/>
          </a:prstGeom>
          <a:ln w="19050"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4560D3F-B9F6-4DE4-BDF5-CA1DA1C8752E}"/>
              </a:ext>
            </a:extLst>
          </p:cNvPr>
          <p:cNvSpPr/>
          <p:nvPr/>
        </p:nvSpPr>
        <p:spPr>
          <a:xfrm>
            <a:off x="1951726" y="1968289"/>
            <a:ext cx="813732" cy="8137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6000"/>
                </a:solidFill>
                <a:latin typeface="Berlin Sans FB" panose="020E0602020502020306" pitchFamily="34" charset="0"/>
              </a:rPr>
              <a:t>1</a:t>
            </a:r>
            <a:endParaRPr lang="ko-KR" altLang="en-US" sz="3600" dirty="0">
              <a:solidFill>
                <a:srgbClr val="FF6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585347-6B01-413D-8A7A-F82AFFC40247}"/>
              </a:ext>
            </a:extLst>
          </p:cNvPr>
          <p:cNvSpPr/>
          <p:nvPr/>
        </p:nvSpPr>
        <p:spPr>
          <a:xfrm>
            <a:off x="9528383" y="1968289"/>
            <a:ext cx="813732" cy="8137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rgbClr val="FF6000"/>
                </a:solidFill>
                <a:latin typeface="Berlin Sans FB" panose="020E0602020502020306" pitchFamily="34" charset="0"/>
              </a:rPr>
              <a:t>4</a:t>
            </a:r>
            <a:endParaRPr lang="ko-KR" altLang="en-US" sz="3600" dirty="0">
              <a:solidFill>
                <a:srgbClr val="FF6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A747EF-DD49-4359-9D0D-F56F3E122A58}"/>
              </a:ext>
            </a:extLst>
          </p:cNvPr>
          <p:cNvSpPr/>
          <p:nvPr/>
        </p:nvSpPr>
        <p:spPr>
          <a:xfrm>
            <a:off x="4477278" y="1947939"/>
            <a:ext cx="813732" cy="8137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dirty="0">
                <a:solidFill>
                  <a:srgbClr val="FF6000"/>
                </a:solidFill>
                <a:latin typeface="Berlin Sans FB" panose="020E0602020502020306" pitchFamily="34" charset="0"/>
              </a:rPr>
              <a:t>2</a:t>
            </a:r>
            <a:endParaRPr lang="ko-KR" altLang="en-US" sz="3200" dirty="0">
              <a:solidFill>
                <a:srgbClr val="FF6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8682D0-6291-4CAD-BBE2-61AC616BC6F2}"/>
              </a:ext>
            </a:extLst>
          </p:cNvPr>
          <p:cNvSpPr/>
          <p:nvPr/>
        </p:nvSpPr>
        <p:spPr>
          <a:xfrm>
            <a:off x="7002830" y="1968289"/>
            <a:ext cx="813732" cy="813732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6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600" dirty="0">
                <a:solidFill>
                  <a:srgbClr val="FF6000"/>
                </a:solidFill>
                <a:latin typeface="Berlin Sans FB" panose="020E0602020502020306" pitchFamily="34" charset="0"/>
              </a:rPr>
              <a:t>3</a:t>
            </a:r>
            <a:endParaRPr lang="ko-KR" altLang="en-US" sz="3600" dirty="0">
              <a:solidFill>
                <a:srgbClr val="FF6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86335-F422-487F-868B-204DC4E13283}"/>
              </a:ext>
            </a:extLst>
          </p:cNvPr>
          <p:cNvSpPr txBox="1"/>
          <p:nvPr/>
        </p:nvSpPr>
        <p:spPr>
          <a:xfrm>
            <a:off x="5356846" y="536837"/>
            <a:ext cx="1478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2E2B54"/>
                </a:solidFill>
                <a:latin typeface="Berlin Sans FB" panose="020E0602020502020306" pitchFamily="34" charset="0"/>
              </a:rPr>
              <a:t>Index</a:t>
            </a:r>
            <a:endParaRPr lang="ko-KR" altLang="en-US" sz="3600" dirty="0">
              <a:latin typeface="Berlin Sans FB" panose="020E0602020502020306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9F1E37-0003-4CB5-A8D9-579309DCD7F2}"/>
              </a:ext>
            </a:extLst>
          </p:cNvPr>
          <p:cNvSpPr/>
          <p:nvPr/>
        </p:nvSpPr>
        <p:spPr>
          <a:xfrm>
            <a:off x="5582878" y="6181968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04F0FA-BFE5-4939-A036-D08714B60200}"/>
              </a:ext>
            </a:extLst>
          </p:cNvPr>
          <p:cNvSpPr txBox="1"/>
          <p:nvPr/>
        </p:nvSpPr>
        <p:spPr>
          <a:xfrm>
            <a:off x="1152040" y="2960580"/>
            <a:ext cx="241310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주제 소개</a:t>
            </a:r>
            <a:endParaRPr lang="en-US" altLang="ko-KR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endParaRPr lang="en-US" altLang="ko-KR" sz="5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서울 당일치기 여행 계획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여행지에 대한 후기 기록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21728-125F-4A83-AE8C-881648E53D2C}"/>
              </a:ext>
            </a:extLst>
          </p:cNvPr>
          <p:cNvSpPr txBox="1"/>
          <p:nvPr/>
        </p:nvSpPr>
        <p:spPr>
          <a:xfrm>
            <a:off x="8728697" y="2960580"/>
            <a:ext cx="241310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참고 사이트</a:t>
            </a:r>
            <a:endParaRPr lang="en-US" altLang="ko-KR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endParaRPr lang="en-US" altLang="ko-KR" sz="5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ko-KR" altLang="en-US" sz="1400" dirty="0" err="1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스투비</a:t>
            </a:r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플래너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en-US" altLang="ko-KR" sz="1400" dirty="0" err="1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EarthTory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ko-KR" altLang="en-US" sz="1400" dirty="0" err="1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마이리얼트립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ko-KR" altLang="en-US" sz="1400" dirty="0" err="1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트립어드바이저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CFAA1D-F0A7-4D9D-B615-231B242F57CB}"/>
              </a:ext>
            </a:extLst>
          </p:cNvPr>
          <p:cNvSpPr txBox="1"/>
          <p:nvPr/>
        </p:nvSpPr>
        <p:spPr>
          <a:xfrm>
            <a:off x="3565144" y="2960580"/>
            <a:ext cx="2638000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페이지 구현 및 </a:t>
            </a:r>
            <a:r>
              <a:rPr lang="en-US" altLang="ko-KR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DB </a:t>
            </a:r>
            <a:r>
              <a:rPr lang="ko-KR" altLang="en-US" dirty="0" err="1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크롤링</a:t>
            </a:r>
            <a:endParaRPr lang="en-US" altLang="ko-KR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endParaRPr lang="en-US" altLang="ko-KR" sz="5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&lt;</a:t>
            </a:r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페이지</a:t>
            </a:r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&gt;</a:t>
            </a:r>
          </a:p>
          <a:p>
            <a:pPr algn="ctr"/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서울 장소 검색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서울 장소로 </a:t>
            </a:r>
            <a:r>
              <a:rPr lang="ko-KR" altLang="en-US" sz="1400" dirty="0" err="1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일정짜기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서울 장소 후기 남기기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endParaRPr lang="en-US" altLang="ko-KR" sz="6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&lt;DB </a:t>
            </a:r>
            <a:r>
              <a:rPr lang="ko-KR" altLang="en-US" sz="1400" dirty="0" err="1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크롤링</a:t>
            </a:r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&gt;</a:t>
            </a:r>
          </a:p>
          <a:p>
            <a:pPr algn="ctr"/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서울 장소</a:t>
            </a:r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&amp;</a:t>
            </a:r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음식점</a:t>
            </a:r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&amp;</a:t>
            </a:r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쇼핑</a:t>
            </a:r>
            <a:endParaRPr lang="en-US" altLang="ko-KR" sz="14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endParaRPr lang="en-US" altLang="ko-KR" sz="6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&lt;DB&gt;</a:t>
            </a:r>
          </a:p>
          <a:p>
            <a:pPr algn="ctr"/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회원</a:t>
            </a:r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DB, </a:t>
            </a:r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장소</a:t>
            </a:r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DB</a:t>
            </a:r>
          </a:p>
          <a:p>
            <a:pPr algn="ctr"/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</a:t>
            </a:r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후기</a:t>
            </a:r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 DB, </a:t>
            </a:r>
            <a:r>
              <a:rPr lang="ko-KR" altLang="en-US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일정</a:t>
            </a:r>
            <a:r>
              <a:rPr lang="en-US" altLang="ko-KR" sz="1400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869C19-B2C1-470A-896F-05CC7906A39A}"/>
              </a:ext>
            </a:extLst>
          </p:cNvPr>
          <p:cNvSpPr txBox="1"/>
          <p:nvPr/>
        </p:nvSpPr>
        <p:spPr>
          <a:xfrm>
            <a:off x="6203144" y="2960580"/>
            <a:ext cx="24131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01728"/>
                </a:solidFill>
                <a:latin typeface="서울남산체 M" panose="02020503020101020101" pitchFamily="18" charset="-127"/>
                <a:ea typeface="서울남산체 M" panose="02020503020101020101" pitchFamily="18" charset="-127"/>
              </a:rPr>
              <a:t>역할분담</a:t>
            </a:r>
            <a:endParaRPr lang="en-US" altLang="ko-KR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  <a:p>
            <a:pPr algn="ctr"/>
            <a:endParaRPr lang="en-US" altLang="ko-KR" sz="500" dirty="0">
              <a:solidFill>
                <a:srgbClr val="101728"/>
              </a:solidFill>
              <a:latin typeface="서울남산체 M" panose="02020503020101020101" pitchFamily="18" charset="-127"/>
              <a:ea typeface="서울남산체 M" panose="020205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5BDBF96-1BB6-44E1-B8E8-54C12729B48E}"/>
              </a:ext>
            </a:extLst>
          </p:cNvPr>
          <p:cNvCxnSpPr/>
          <p:nvPr/>
        </p:nvCxnSpPr>
        <p:spPr>
          <a:xfrm>
            <a:off x="1857983" y="3236053"/>
            <a:ext cx="1001949" cy="0"/>
          </a:xfrm>
          <a:prstGeom prst="line">
            <a:avLst/>
          </a:prstGeom>
          <a:ln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AE916B1-DC06-4E99-8835-F80BB047A694}"/>
              </a:ext>
            </a:extLst>
          </p:cNvPr>
          <p:cNvCxnSpPr/>
          <p:nvPr/>
        </p:nvCxnSpPr>
        <p:spPr>
          <a:xfrm>
            <a:off x="1857983" y="3271720"/>
            <a:ext cx="1001949" cy="0"/>
          </a:xfrm>
          <a:prstGeom prst="line">
            <a:avLst/>
          </a:prstGeom>
          <a:ln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2427887-3B5F-4B31-978F-2D211A60C21E}"/>
              </a:ext>
            </a:extLst>
          </p:cNvPr>
          <p:cNvCxnSpPr>
            <a:cxnSpLocks/>
          </p:cNvCxnSpPr>
          <p:nvPr/>
        </p:nvCxnSpPr>
        <p:spPr>
          <a:xfrm>
            <a:off x="3627731" y="3236053"/>
            <a:ext cx="2526637" cy="0"/>
          </a:xfrm>
          <a:prstGeom prst="line">
            <a:avLst/>
          </a:prstGeom>
          <a:ln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514A65-8D9C-4515-8B0F-0BA67B68B88C}"/>
              </a:ext>
            </a:extLst>
          </p:cNvPr>
          <p:cNvCxnSpPr>
            <a:cxnSpLocks/>
          </p:cNvCxnSpPr>
          <p:nvPr/>
        </p:nvCxnSpPr>
        <p:spPr>
          <a:xfrm>
            <a:off x="3627731" y="3271720"/>
            <a:ext cx="2526637" cy="0"/>
          </a:xfrm>
          <a:prstGeom prst="line">
            <a:avLst/>
          </a:prstGeom>
          <a:ln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0140FAC-3F79-4432-BC9A-8EA7F2CEA19A}"/>
              </a:ext>
            </a:extLst>
          </p:cNvPr>
          <p:cNvCxnSpPr/>
          <p:nvPr/>
        </p:nvCxnSpPr>
        <p:spPr>
          <a:xfrm>
            <a:off x="6903251" y="3263614"/>
            <a:ext cx="1001949" cy="0"/>
          </a:xfrm>
          <a:prstGeom prst="line">
            <a:avLst/>
          </a:prstGeom>
          <a:ln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670655D-4D37-4997-9889-D7631C42F9A1}"/>
              </a:ext>
            </a:extLst>
          </p:cNvPr>
          <p:cNvCxnSpPr/>
          <p:nvPr/>
        </p:nvCxnSpPr>
        <p:spPr>
          <a:xfrm>
            <a:off x="6903251" y="3299281"/>
            <a:ext cx="1001949" cy="0"/>
          </a:xfrm>
          <a:prstGeom prst="line">
            <a:avLst/>
          </a:prstGeom>
          <a:ln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14355C-6238-49D9-ACCD-E4CA98595566}"/>
              </a:ext>
            </a:extLst>
          </p:cNvPr>
          <p:cNvCxnSpPr>
            <a:cxnSpLocks/>
          </p:cNvCxnSpPr>
          <p:nvPr/>
        </p:nvCxnSpPr>
        <p:spPr>
          <a:xfrm>
            <a:off x="9340166" y="3263614"/>
            <a:ext cx="1165706" cy="0"/>
          </a:xfrm>
          <a:prstGeom prst="line">
            <a:avLst/>
          </a:prstGeom>
          <a:ln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8791A6D-1F11-4B12-BFF3-B25A9082A2F6}"/>
              </a:ext>
            </a:extLst>
          </p:cNvPr>
          <p:cNvCxnSpPr>
            <a:cxnSpLocks/>
          </p:cNvCxnSpPr>
          <p:nvPr/>
        </p:nvCxnSpPr>
        <p:spPr>
          <a:xfrm>
            <a:off x="9340166" y="3299281"/>
            <a:ext cx="1165706" cy="0"/>
          </a:xfrm>
          <a:prstGeom prst="line">
            <a:avLst/>
          </a:prstGeom>
          <a:ln>
            <a:solidFill>
              <a:srgbClr val="FF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10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5032ADE-E26E-4217-A2B0-BA981252081D}"/>
              </a:ext>
            </a:extLst>
          </p:cNvPr>
          <p:cNvGrpSpPr/>
          <p:nvPr/>
        </p:nvGrpSpPr>
        <p:grpSpPr>
          <a:xfrm>
            <a:off x="1765795" y="1940876"/>
            <a:ext cx="1857779" cy="1857779"/>
            <a:chOff x="1493421" y="1340525"/>
            <a:chExt cx="2175601" cy="217560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84C323-0918-4DB1-929D-E45FCCCBF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16" b="90268" l="9867" r="89867">
                          <a14:foregroundMark x1="55200" y1="10219" x2="55200" y2="10219"/>
                          <a14:foregroundMark x1="51733" y1="8516" x2="51733" y2="8516"/>
                          <a14:foregroundMark x1="49333" y1="8759" x2="49333" y2="8759"/>
                          <a14:foregroundMark x1="47200" y1="8759" x2="47200" y2="8759"/>
                          <a14:foregroundMark x1="13333" y1="89294" x2="27200" y2="91241"/>
                          <a14:foregroundMark x1="27200" y1="91241" x2="41067" y2="90268"/>
                          <a14:foregroundMark x1="41067" y1="90268" x2="84533" y2="90268"/>
                          <a14:foregroundMark x1="84533" y1="90268" x2="87733" y2="89294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825858" y="1575793"/>
              <a:ext cx="1510729" cy="1655759"/>
            </a:xfrm>
            <a:prstGeom prst="snip2Same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D81E696-0698-4851-BAD0-3AA5D341A426}"/>
                </a:ext>
              </a:extLst>
            </p:cNvPr>
            <p:cNvSpPr/>
            <p:nvPr/>
          </p:nvSpPr>
          <p:spPr>
            <a:xfrm>
              <a:off x="1493421" y="1340525"/>
              <a:ext cx="2175601" cy="2175601"/>
            </a:xfrm>
            <a:prstGeom prst="ellipse">
              <a:avLst/>
            </a:prstGeom>
            <a:noFill/>
            <a:ln w="19050">
              <a:solidFill>
                <a:srgbClr val="F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FF6000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15BD82-C07C-465D-8056-1E3B50F182BE}"/>
              </a:ext>
            </a:extLst>
          </p:cNvPr>
          <p:cNvGrpSpPr/>
          <p:nvPr/>
        </p:nvGrpSpPr>
        <p:grpSpPr>
          <a:xfrm>
            <a:off x="5280572" y="1940876"/>
            <a:ext cx="1857779" cy="1857779"/>
            <a:chOff x="5008198" y="1340525"/>
            <a:chExt cx="2175601" cy="21756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EBFBC24-2E9B-49FF-B8C7-D99FB9A72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075" b="97015" l="6052" r="93660">
                          <a14:foregroundMark x1="8069" y1="5373" x2="20173" y2="14030"/>
                          <a14:foregroundMark x1="20173" y1="14030" x2="14986" y2="13433"/>
                          <a14:foregroundMark x1="19020" y1="12239" x2="12104" y2="15821"/>
                          <a14:foregroundMark x1="36599" y1="51343" x2="36599" y2="51343"/>
                          <a14:foregroundMark x1="93660" y1="32836" x2="93660" y2="32836"/>
                          <a14:foregroundMark x1="6052" y1="69851" x2="6052" y2="69851"/>
                          <a14:foregroundMark x1="40346" y1="97015" x2="40346" y2="97015"/>
                          <a14:foregroundMark x1="42939" y1="95821" x2="42939" y2="95821"/>
                          <a14:foregroundMark x1="86167" y1="84478" x2="86167" y2="84478"/>
                          <a14:foregroundMark x1="82709" y1="80896" x2="81556" y2="82687"/>
                          <a14:foregroundMark x1="81268" y1="87164" x2="81268" y2="87164"/>
                          <a14:foregroundMark x1="57349" y1="5373" x2="57349" y2="537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57924" y="1715775"/>
              <a:ext cx="1476151" cy="1425102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8A8D486-2E80-439D-A99B-33668B21350F}"/>
                </a:ext>
              </a:extLst>
            </p:cNvPr>
            <p:cNvSpPr/>
            <p:nvPr/>
          </p:nvSpPr>
          <p:spPr>
            <a:xfrm>
              <a:off x="5008198" y="1340525"/>
              <a:ext cx="2175601" cy="2175601"/>
            </a:xfrm>
            <a:prstGeom prst="ellipse">
              <a:avLst/>
            </a:prstGeom>
            <a:noFill/>
            <a:ln w="19050">
              <a:solidFill>
                <a:srgbClr val="F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FF6000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1B32E2A-0513-4B66-B686-B4AC52C517E5}"/>
              </a:ext>
            </a:extLst>
          </p:cNvPr>
          <p:cNvGrpSpPr/>
          <p:nvPr/>
        </p:nvGrpSpPr>
        <p:grpSpPr>
          <a:xfrm>
            <a:off x="8863447" y="1912162"/>
            <a:ext cx="1857779" cy="1857779"/>
            <a:chOff x="8591073" y="1311811"/>
            <a:chExt cx="2175601" cy="21756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FA528C-01C8-4EA9-BA9E-68C38FA27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83" b="94565" l="8267" r="89867">
                          <a14:foregroundMark x1="31733" y1="35598" x2="31733" y2="35598"/>
                          <a14:foregroundMark x1="85333" y1="27446" x2="85333" y2="27446"/>
                          <a14:foregroundMark x1="36267" y1="17663" x2="36267" y2="17663"/>
                          <a14:foregroundMark x1="21333" y1="22554" x2="21333" y2="22554"/>
                          <a14:foregroundMark x1="24533" y1="21739" x2="24533" y2="21739"/>
                          <a14:foregroundMark x1="28000" y1="21467" x2="28000" y2="21467"/>
                          <a14:foregroundMark x1="28000" y1="21467" x2="28000" y2="21467"/>
                          <a14:foregroundMark x1="28000" y1="21467" x2="28000" y2="21467"/>
                          <a14:foregroundMark x1="16000" y1="19293" x2="8533" y2="32337"/>
                          <a14:foregroundMark x1="8533" y1="32337" x2="15733" y2="22283"/>
                          <a14:foregroundMark x1="10933" y1="24728" x2="10933" y2="24728"/>
                          <a14:foregroundMark x1="76800" y1="15217" x2="86933" y2="25000"/>
                          <a14:foregroundMark x1="86933" y1="25000" x2="80267" y2="38587"/>
                          <a14:foregroundMark x1="80267" y1="38587" x2="88267" y2="26630"/>
                          <a14:foregroundMark x1="88267" y1="26630" x2="84800" y2="20109"/>
                          <a14:foregroundMark x1="73600" y1="67663" x2="73600" y2="67663"/>
                          <a14:foregroundMark x1="58133" y1="54348" x2="58133" y2="54348"/>
                          <a14:foregroundMark x1="44267" y1="48098" x2="44267" y2="48098"/>
                          <a14:foregroundMark x1="89333" y1="11685" x2="89333" y2="11685"/>
                          <a14:foregroundMark x1="10933" y1="90761" x2="10933" y2="90761"/>
                          <a14:foregroundMark x1="10133" y1="94565" x2="10133" y2="94565"/>
                          <a14:backgroundMark x1="92533" y1="8152" x2="92533" y2="8152"/>
                          <a14:backgroundMark x1="58133" y1="54076" x2="58133" y2="54076"/>
                          <a14:backgroundMark x1="58133" y1="54076" x2="58133" y2="540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3509" y="1658347"/>
              <a:ext cx="1510730" cy="1482530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4246D0D-147B-45FE-B43A-8B03EB0E42BD}"/>
                </a:ext>
              </a:extLst>
            </p:cNvPr>
            <p:cNvSpPr/>
            <p:nvPr/>
          </p:nvSpPr>
          <p:spPr>
            <a:xfrm>
              <a:off x="8591073" y="1311811"/>
              <a:ext cx="2175601" cy="2175601"/>
            </a:xfrm>
            <a:prstGeom prst="ellipse">
              <a:avLst/>
            </a:prstGeom>
            <a:noFill/>
            <a:ln w="19050">
              <a:solidFill>
                <a:srgbClr val="FF6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FF6000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4148334" y="776148"/>
            <a:ext cx="389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1.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주제 소개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3F0DB-0E5F-4E86-8FDF-869A4F8C492A}"/>
              </a:ext>
            </a:extLst>
          </p:cNvPr>
          <p:cNvSpPr txBox="1"/>
          <p:nvPr/>
        </p:nvSpPr>
        <p:spPr>
          <a:xfrm>
            <a:off x="1384425" y="4125301"/>
            <a:ext cx="262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서울 장소 검색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9A5FA-6666-4E63-8386-B7252C29F82B}"/>
              </a:ext>
            </a:extLst>
          </p:cNvPr>
          <p:cNvSpPr txBox="1"/>
          <p:nvPr/>
        </p:nvSpPr>
        <p:spPr>
          <a:xfrm>
            <a:off x="4787453" y="4097249"/>
            <a:ext cx="284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당일치기 일정 세우기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DD5752-F3E5-4656-A297-16073A2CCF24}"/>
              </a:ext>
            </a:extLst>
          </p:cNvPr>
          <p:cNvSpPr txBox="1"/>
          <p:nvPr/>
        </p:nvSpPr>
        <p:spPr>
          <a:xfrm>
            <a:off x="8482077" y="4106028"/>
            <a:ext cx="262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후기 공유</a:t>
            </a:r>
            <a:endParaRPr lang="ko-KR" altLang="en-US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9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구현 및 </a:t>
            </a:r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8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C846DD-D0D8-4BF2-8028-D2E908801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879"/>
          <a:stretch/>
        </p:blipFill>
        <p:spPr>
          <a:xfrm>
            <a:off x="501866" y="2308818"/>
            <a:ext cx="11178540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0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구현 및 </a:t>
            </a:r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8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C01928-1D2C-4EB0-ADBC-8ADCFE20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85" y="1299368"/>
            <a:ext cx="8436495" cy="51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1C1A0C-9151-4589-8807-F16ECAEF9A13}"/>
              </a:ext>
            </a:extLst>
          </p:cNvPr>
          <p:cNvSpPr txBox="1"/>
          <p:nvPr/>
        </p:nvSpPr>
        <p:spPr>
          <a:xfrm>
            <a:off x="645951" y="1543920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찾기 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메인</a:t>
            </a:r>
            <a:endParaRPr lang="ko-KR" altLang="en-US" sz="16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697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구현 및 </a:t>
            </a:r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8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85B162-572F-43F1-99EE-AC7EE5032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48" y="1387053"/>
            <a:ext cx="6012970" cy="52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F4786-7CD7-4AAD-87B7-B392D52F0D95}"/>
              </a:ext>
            </a:extLst>
          </p:cNvPr>
          <p:cNvSpPr txBox="1"/>
          <p:nvPr/>
        </p:nvSpPr>
        <p:spPr>
          <a:xfrm>
            <a:off x="645951" y="1543920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장소 찾기 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: 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상세</a:t>
            </a:r>
            <a:endParaRPr lang="ko-KR" altLang="en-US" sz="16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069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구현 및 </a:t>
            </a:r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8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48C8E5-88F8-43B0-BEC1-1B99D29F0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" b="1884"/>
          <a:stretch/>
        </p:blipFill>
        <p:spPr bwMode="auto">
          <a:xfrm>
            <a:off x="2676088" y="1358361"/>
            <a:ext cx="7155809" cy="489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CD705-C7AA-4E2C-855D-ECDC17A03C73}"/>
              </a:ext>
            </a:extLst>
          </p:cNvPr>
          <p:cNvSpPr txBox="1"/>
          <p:nvPr/>
        </p:nvSpPr>
        <p:spPr>
          <a:xfrm>
            <a:off x="645951" y="1543920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플래너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작성</a:t>
            </a:r>
            <a:endParaRPr lang="ko-KR" altLang="en-US" sz="16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842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구현 및 </a:t>
            </a:r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8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CD705-C7AA-4E2C-855D-ECDC17A03C73}"/>
              </a:ext>
            </a:extLst>
          </p:cNvPr>
          <p:cNvSpPr txBox="1"/>
          <p:nvPr/>
        </p:nvSpPr>
        <p:spPr>
          <a:xfrm>
            <a:off x="645951" y="1543920"/>
            <a:ext cx="2290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플래너</a:t>
            </a:r>
            <a:r>
              <a:rPr lang="en-US" altLang="ko-KR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 </a:t>
            </a:r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공유 게시판</a:t>
            </a:r>
            <a:endParaRPr lang="ko-KR" altLang="en-US" sz="16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85D776-4C3F-4C29-8380-E2FBC7F3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404" y="1299368"/>
            <a:ext cx="6887492" cy="48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84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30C9C0-D389-476F-AF89-D3C62D57C014}"/>
              </a:ext>
            </a:extLst>
          </p:cNvPr>
          <p:cNvSpPr/>
          <p:nvPr/>
        </p:nvSpPr>
        <p:spPr>
          <a:xfrm>
            <a:off x="178340" y="155642"/>
            <a:ext cx="11825592" cy="6546715"/>
          </a:xfrm>
          <a:prstGeom prst="rect">
            <a:avLst/>
          </a:prstGeom>
          <a:noFill/>
          <a:ln w="19050">
            <a:solidFill>
              <a:srgbClr val="1017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3561-708E-4E27-8E64-C7C8B1A1CF66}"/>
              </a:ext>
            </a:extLst>
          </p:cNvPr>
          <p:cNvSpPr txBox="1"/>
          <p:nvPr/>
        </p:nvSpPr>
        <p:spPr>
          <a:xfrm>
            <a:off x="3464668" y="776148"/>
            <a:ext cx="526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2. </a:t>
            </a:r>
            <a:r>
              <a:rPr lang="ko-KR" altLang="en-US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페이지 구현 및 </a:t>
            </a:r>
            <a:r>
              <a:rPr lang="en-US" altLang="ko-KR" sz="28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DB</a:t>
            </a:r>
            <a:r>
              <a:rPr lang="ko-KR" altLang="en-US" sz="2800" dirty="0" err="1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크롤링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7C946-D17B-4D61-9FEB-203AF5813F2A}"/>
              </a:ext>
            </a:extLst>
          </p:cNvPr>
          <p:cNvSpPr txBox="1"/>
          <p:nvPr/>
        </p:nvSpPr>
        <p:spPr>
          <a:xfrm>
            <a:off x="5280572" y="331013"/>
            <a:ext cx="166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FF6000"/>
                </a:solidFill>
                <a:latin typeface="Berlin Sans FB" panose="020E0602020502020306" pitchFamily="34" charset="0"/>
              </a:rPr>
              <a:t>Seoul</a:t>
            </a:r>
            <a:r>
              <a:rPr lang="en-US" altLang="ko-KR" sz="2800" dirty="0" err="1">
                <a:solidFill>
                  <a:srgbClr val="2E2B54"/>
                </a:solidFill>
                <a:latin typeface="Berlin Sans FB" panose="020E0602020502020306" pitchFamily="34" charset="0"/>
              </a:rPr>
              <a:t>Go</a:t>
            </a:r>
            <a:r>
              <a:rPr lang="en-US" altLang="ko-KR" sz="2800" dirty="0">
                <a:solidFill>
                  <a:srgbClr val="2E2B54"/>
                </a:solidFill>
                <a:latin typeface="Berlin Sans FB" panose="020E0602020502020306" pitchFamily="34" charset="0"/>
              </a:rPr>
              <a:t>!</a:t>
            </a:r>
            <a:endParaRPr lang="ko-KR" alt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284BD3-4540-4D0D-9C9D-1AB76B219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95" y="1299368"/>
            <a:ext cx="8771476" cy="53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FEB0A-47A2-4F4C-B7E9-A5A6F3A4FEFB}"/>
              </a:ext>
            </a:extLst>
          </p:cNvPr>
          <p:cNvSpPr txBox="1"/>
          <p:nvPr/>
        </p:nvSpPr>
        <p:spPr>
          <a:xfrm>
            <a:off x="645951" y="1543920"/>
            <a:ext cx="19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E2B54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후기 공유 게시판</a:t>
            </a:r>
            <a:endParaRPr lang="ko-KR" altLang="en-US" sz="16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003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333</Words>
  <Application>Microsoft Office PowerPoint</Application>
  <PresentationFormat>와이드스크린</PresentationFormat>
  <Paragraphs>101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서울남산 장체 EB</vt:lpstr>
      <vt:lpstr>서울남산체 EB</vt:lpstr>
      <vt:lpstr>Berlin Sans FB</vt:lpstr>
      <vt:lpstr>서울남산체 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</dc:creator>
  <cp:lastModifiedBy>hong</cp:lastModifiedBy>
  <cp:revision>26</cp:revision>
  <dcterms:created xsi:type="dcterms:W3CDTF">2020-06-25T00:07:49Z</dcterms:created>
  <dcterms:modified xsi:type="dcterms:W3CDTF">2020-06-26T02:05:51Z</dcterms:modified>
</cp:coreProperties>
</file>